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2ba6c91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2ba6c91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3296219c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3296219c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668400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</a:t>
            </a:r>
            <a:r>
              <a:rPr lang="en" sz="2500"/>
              <a:t>"Deep reinforcement learning for turbulence modeling in large eddy simulations."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101950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Azrin Hossain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23173001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262275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Amit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928825" y="1530200"/>
            <a:ext cx="64077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Reinforcement Learning (RL) Revolutionizing Turbulence Modeling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Transition from Supervised Learning (SL) to RL in Data-Driven Turbulence Modeling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Overcoming Challenges in Implicitly Filtered Large Eddy Simulations (LES)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Introduction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Traditional Approaches and Challenges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Limitations of Supervised Learning in Turbulence Modeling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Inconsistencies in Implicitly Filtered LES Closure Terms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Unknown Filter Form and Its Implications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Reinforcement Learning Paradigm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422300" y="15752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RL: Interacting with Dynamical Environment for Training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Conceptual Shift: RL vs. Supervised Learning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Markov Decision Process (MDP) in Turbulence Modeling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Application to Turbulence Modeling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Implementing RL Framework Relexi in Large Eddy Simulations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Choice of Modern High-Order Discontinuous Galerkin Scheme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Training RL Agent to Adapt Eddy Viscosity in Time and Space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Proximal Policy Optimization (PPO) Algorithm for Training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Architecture: Three-Dimensional Convolutional Layers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Long-Term Stability and Superior Accuracy in Trained Models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Generalization and Future Perspectives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Generalization to Different Resolutions and Higher Reynolds Numbers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Robustness of Trained Models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Future Avenues: Improving RL-Based Turbulence Models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